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202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662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52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11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5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66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65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37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00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077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647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FED8-A84E-4C0B-829B-7B3E2AE159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6134-2CFE-4F25-B844-49B57669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014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294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967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821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99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20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77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49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297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331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717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636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 Gomber</dc:creator>
  <cp:lastModifiedBy>Dhruv Gomber</cp:lastModifiedBy>
  <cp:revision>3</cp:revision>
  <dcterms:created xsi:type="dcterms:W3CDTF">2018-09-03T01:33:27Z</dcterms:created>
  <dcterms:modified xsi:type="dcterms:W3CDTF">2018-09-03T01:46:54Z</dcterms:modified>
</cp:coreProperties>
</file>